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115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902B407-C1D3-4298-A2E2-173C8AA415A7}" v="1" dt="2023-06-19T04:20:38.003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1813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9888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34759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464496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828149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1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11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22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FB4C9A-01EF-6C3F-AA44-F2CEC1977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596" y="1487219"/>
            <a:ext cx="5439236" cy="36195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E481D3-9895-6D47-D221-B140DF804622}"/>
              </a:ext>
            </a:extLst>
          </p:cNvPr>
          <p:cNvSpPr/>
          <p:nvPr/>
        </p:nvSpPr>
        <p:spPr>
          <a:xfrm>
            <a:off x="669731" y="1690463"/>
            <a:ext cx="394979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فكر واستخدم </a:t>
            </a:r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ذهنك والاصابع او العداد امامك لايجاد ناتج 5+3</a:t>
            </a:r>
          </a:p>
        </p:txBody>
      </p:sp>
    </p:spTree>
    <p:extLst>
      <p:ext uri="{BB962C8B-B14F-4D97-AF65-F5344CB8AC3E}">
        <p14:creationId xmlns:p14="http://schemas.microsoft.com/office/powerpoint/2010/main" val="83267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4</cp:revision>
  <dcterms:created xsi:type="dcterms:W3CDTF">2023-06-19T04:09:44Z</dcterms:created>
  <dcterms:modified xsi:type="dcterms:W3CDTF">2023-09-01T17:10:45Z</dcterms:modified>
</cp:coreProperties>
</file>